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E6C4-405A-4E53-95A6-97B51C55C60D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AE7F-A03E-434C-90E5-8843E2ED6B3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E6C4-405A-4E53-95A6-97B51C55C60D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AE7F-A03E-434C-90E5-8843E2ED6B3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E6C4-405A-4E53-95A6-97B51C55C60D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AE7F-A03E-434C-90E5-8843E2ED6B3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E6C4-405A-4E53-95A6-97B51C55C60D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AE7F-A03E-434C-90E5-8843E2ED6B3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E6C4-405A-4E53-95A6-97B51C55C60D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AE7F-A03E-434C-90E5-8843E2ED6B3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E6C4-405A-4E53-95A6-97B51C55C60D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AE7F-A03E-434C-90E5-8843E2ED6B3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E6C4-405A-4E53-95A6-97B51C55C60D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AE7F-A03E-434C-90E5-8843E2ED6B3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E6C4-405A-4E53-95A6-97B51C55C60D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AE7F-A03E-434C-90E5-8843E2ED6B3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E6C4-405A-4E53-95A6-97B51C55C60D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AE7F-A03E-434C-90E5-8843E2ED6B3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E6C4-405A-4E53-95A6-97B51C55C60D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AE7F-A03E-434C-90E5-8843E2ED6B3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AE6C4-405A-4E53-95A6-97B51C55C60D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5AE7F-A03E-434C-90E5-8843E2ED6B3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AE6C4-405A-4E53-95A6-97B51C55C60D}" type="datetimeFigureOut">
              <a:rPr lang="fr-CA" smtClean="0"/>
              <a:t>2018-05-10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5AE7F-A03E-434C-90E5-8843E2ED6B3D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ca/url?sa=i&amp;source=images&amp;cd=&amp;cad=rja&amp;uact=8&amp;ved=2ahUKEwjnreWR5fvaAhVSJt8KHWY5CFoQjRx6BAgBEAU&amp;url=https%3A%2F%2Fwww.emedicinehealth.com%2Foral_herpes%2Farticle_em.htm&amp;psig=AOvVaw13vttE29c-F7QNl6oDZZyw&amp;ust=152606388652344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a/url?sa=i&amp;source=images&amp;cd=&amp;cad=rja&amp;uact=8&amp;ved=2ahUKEwjZ4aKu2fvaAhXum-AKHa79CWcQjRx6BAgBEAU&amp;url=https%3A%2F%2Ffr.wikipedia.org%2Fwiki%2FPou_du_pubis&amp;psig=AOvVaw1h-TTxVvUXjKvTJ51_GP1-&amp;ust=152606070351451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a/url?sa=i&amp;source=images&amp;cd=&amp;cad=rja&amp;uact=8&amp;ved=2ahUKEwjc14q62_vaAhULUt8KHRGBBzMQjRx6BAgBEAU&amp;url=https%3A%2F%2Fwww.epainassist.com%2Finfections%2Fchlamydia-trachomatis&amp;psig=AOvVaw1nQRuYJg0_HJdQQ81YeUx6&amp;ust=152606127440589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a/url?sa=i&amp;source=images&amp;cd=&amp;cad=rja&amp;uact=8&amp;ved=2ahUKEwjoqvXK3fvaAhXjmeAKHfMDBQQQjRx6BAgBEAU&amp;url=http%3A%2F%2Fwww.potins.net%2Flifestyle%2Fsexo%2Fgonorrhee-chaude-pisse-connaissez-reellement-cette-infection-230973.html&amp;psig=AOvVaw34vySvwOKGYRr1XvNC0G1f&amp;ust=152606182686519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blog.epiderm.co/la-syphili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a/url?sa=i&amp;source=images&amp;cd=&amp;cad=rja&amp;uact=8&amp;ved=2ahUKEwixzJei4PvaAhUMd98KHYCMAqkQjRx6BAgBEAU&amp;url=http%3A%2F%2Fwww.medias-presse.info%2Fsida-le-grand-mensonge%2F14075%2F&amp;psig=AOvVaw2J2Xj3gDpWBx1DbNdEb-7S&amp;ust=152606255108867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ca/url?sa=i&amp;source=images&amp;cd=&amp;cad=rja&amp;uact=8&amp;ved=2ahUKEwjCxvWm4fvaAhVLTt8KHYkBBWkQjRx6BAgBEAU&amp;url=https%3A%2F%2Fwww.gettyimages.fr%2Fillustrations%2Fh%25C3%25A9patite-b&amp;psig=AOvVaw1iGvEh5QrzztiA5X7TrIUj&amp;ust=1526062846783045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ca/url?sa=i&amp;source=images&amp;cd=&amp;cad=rja&amp;uact=8&amp;ved=2ahUKEwiTwqXK4vvaAhUNnOAKHRYyAVUQjRx6BAgBEAU&amp;url=https%3A%2F%2Fwww.youtube.com%2Fwatch%3Fv%3Dg8B06F6nAbk&amp;psig=AOvVaw0i3QZGg3gIzUp4X_XHJPbH&amp;ust=152606312438974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ca/url?sa=i&amp;source=images&amp;cd=&amp;cad=rja&amp;uact=8&amp;ved=2ahUKEwjqjrDi4_vaAhURVd8KHfilCugQjRx6BAgBEAU&amp;url=http%3A%2F%2Fist-info.net%2Ffoto%2Fcondylomes-genitaux-1%2F&amp;psig=AOvVaw2zacBteUtzNuESJb8LYrvG&amp;ust=152606350438273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904656"/>
          </a:xfrm>
        </p:spPr>
        <p:txBody>
          <a:bodyPr>
            <a:normAutofit/>
          </a:bodyPr>
          <a:lstStyle/>
          <a:p>
            <a:r>
              <a:rPr lang="fr-CA" dirty="0" smtClean="0"/>
              <a:t>Projet B</a:t>
            </a:r>
            <a:br>
              <a:rPr lang="fr-CA" dirty="0" smtClean="0"/>
            </a:b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Fait par Émile Dion</a:t>
            </a:r>
            <a:br>
              <a:rPr lang="fr-CA" dirty="0" smtClean="0"/>
            </a:b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>I </a:t>
            </a:r>
            <a:r>
              <a:rPr lang="fr-CA" dirty="0" err="1" smtClean="0"/>
              <a:t>nfection</a:t>
            </a:r>
            <a:r>
              <a:rPr lang="fr-CA" dirty="0" smtClean="0"/>
              <a:t/>
            </a:r>
            <a:br>
              <a:rPr lang="fr-CA" dirty="0" smtClean="0"/>
            </a:br>
            <a:r>
              <a:rPr lang="fr-CA" dirty="0" smtClean="0"/>
              <a:t>T </a:t>
            </a:r>
            <a:r>
              <a:rPr lang="fr-CA" dirty="0" err="1" smtClean="0"/>
              <a:t>ransmition</a:t>
            </a:r>
            <a:r>
              <a:rPr lang="fr-CA" dirty="0" smtClean="0"/>
              <a:t> pour la</a:t>
            </a:r>
            <a:br>
              <a:rPr lang="fr-CA" dirty="0" smtClean="0"/>
            </a:br>
            <a:r>
              <a:rPr lang="fr-CA" dirty="0" smtClean="0"/>
              <a:t>S </a:t>
            </a:r>
            <a:r>
              <a:rPr lang="fr-CA" dirty="0" err="1" smtClean="0"/>
              <a:t>exe</a:t>
            </a:r>
            <a:r>
              <a:rPr lang="fr-CA" dirty="0" smtClean="0"/>
              <a:t> ou par le </a:t>
            </a:r>
            <a:br>
              <a:rPr lang="fr-CA" dirty="0" smtClean="0"/>
            </a:br>
            <a:r>
              <a:rPr lang="fr-CA" dirty="0" smtClean="0"/>
              <a:t>Sang</a:t>
            </a:r>
            <a:endParaRPr lang="fr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Herpès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CA" dirty="0" smtClean="0"/>
              <a:t>Autre Nom: </a:t>
            </a:r>
            <a:r>
              <a:rPr lang="fr-FR" smtClean="0"/>
              <a:t>HSV2</a:t>
            </a:r>
            <a:endParaRPr lang="fr-CA" dirty="0" smtClean="0"/>
          </a:p>
          <a:p>
            <a:r>
              <a:rPr lang="fr-CA" dirty="0" smtClean="0"/>
              <a:t>Nom scientifique: </a:t>
            </a:r>
            <a:r>
              <a:rPr lang="fr-CA" dirty="0"/>
              <a:t>Virus Herpes </a:t>
            </a:r>
            <a:r>
              <a:rPr lang="fr-CA" dirty="0" smtClean="0"/>
              <a:t>simplex</a:t>
            </a:r>
            <a:endParaRPr lang="fr-CA" dirty="0" smtClean="0"/>
          </a:p>
          <a:p>
            <a:r>
              <a:rPr lang="fr-CA" dirty="0" smtClean="0"/>
              <a:t>Type d’organisme: Virus</a:t>
            </a:r>
          </a:p>
          <a:p>
            <a:r>
              <a:rPr lang="fr-CA" dirty="0" smtClean="0"/>
              <a:t>Photo:</a:t>
            </a:r>
          </a:p>
          <a:p>
            <a:endParaRPr lang="fr-CA" dirty="0" smtClean="0"/>
          </a:p>
          <a:p>
            <a:r>
              <a:rPr lang="fr-CA" dirty="0" smtClean="0"/>
              <a:t>Symptômes: D</a:t>
            </a:r>
            <a:r>
              <a:rPr lang="fr-CA" dirty="0" smtClean="0"/>
              <a:t>e petits ulcères douloureux situés près de la région génitale, comme les organes génitaux, l’anus, les cuisses, les fesses et l’intérieur du vagin.</a:t>
            </a:r>
            <a:endParaRPr lang="fr-CA" dirty="0" smtClean="0"/>
          </a:p>
          <a:p>
            <a:r>
              <a:rPr lang="fr-CA" dirty="0" err="1" smtClean="0"/>
              <a:t>Traitements:</a:t>
            </a:r>
            <a:r>
              <a:rPr lang="fr-CA" dirty="0" err="1" smtClean="0"/>
              <a:t>Il</a:t>
            </a:r>
            <a:r>
              <a:rPr lang="fr-CA" dirty="0" smtClean="0"/>
              <a:t> n’y a pas de traitement efficace pour guérir l’herpès</a:t>
            </a:r>
            <a:endParaRPr lang="fr-CA" dirty="0" smtClean="0"/>
          </a:p>
          <a:p>
            <a:endParaRPr lang="fr-CA" dirty="0" smtClean="0"/>
          </a:p>
          <a:p>
            <a:endParaRPr lang="fr-CA" dirty="0"/>
          </a:p>
        </p:txBody>
      </p:sp>
      <p:pic>
        <p:nvPicPr>
          <p:cNvPr id="7170" name="Picture 2" descr="Résultats de recherche d'images pour « Herpès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924944"/>
            <a:ext cx="1248139" cy="93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fr-CA" dirty="0" smtClean="0"/>
              <a:t>I </a:t>
            </a:r>
            <a:r>
              <a:rPr lang="fr-CA" dirty="0" err="1" smtClean="0"/>
              <a:t>nfection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10000"/>
          </a:bodyPr>
          <a:lstStyle/>
          <a:p>
            <a:r>
              <a:rPr lang="fr-CA" dirty="0" smtClean="0"/>
              <a:t>Autre Nom: morpion</a:t>
            </a:r>
          </a:p>
          <a:p>
            <a:r>
              <a:rPr lang="fr-CA" dirty="0" smtClean="0"/>
              <a:t>Nom scientifique: chlamydia</a:t>
            </a:r>
          </a:p>
          <a:p>
            <a:r>
              <a:rPr lang="fr-CA" dirty="0" smtClean="0"/>
              <a:t>Type d’organisme: gonorrhée</a:t>
            </a:r>
          </a:p>
          <a:p>
            <a:r>
              <a:rPr lang="fr-CA" dirty="0" smtClean="0"/>
              <a:t>Photo:</a:t>
            </a:r>
          </a:p>
          <a:p>
            <a:endParaRPr lang="fr-CA" dirty="0" smtClean="0"/>
          </a:p>
          <a:p>
            <a:endParaRPr lang="fr-CA" dirty="0"/>
          </a:p>
          <a:p>
            <a:r>
              <a:rPr lang="fr-CA" dirty="0" smtClean="0"/>
              <a:t>Symptômes: Des démangeaisons intenses dans la région du pubis.</a:t>
            </a:r>
            <a:endParaRPr lang="fr-CA" dirty="0"/>
          </a:p>
          <a:p>
            <a:r>
              <a:rPr lang="fr-CA" dirty="0" smtClean="0"/>
              <a:t>Traitements: Il faut appliquer de la crème sur la région affectée.</a:t>
            </a:r>
            <a:endParaRPr lang="fr-CA" dirty="0"/>
          </a:p>
        </p:txBody>
      </p:sp>
      <p:pic>
        <p:nvPicPr>
          <p:cNvPr id="2050" name="Picture 2" descr="Résultats de recherche d'images pour « morpion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708920"/>
            <a:ext cx="1839050" cy="13681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Chlamydia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fr-CA" dirty="0" smtClean="0"/>
              <a:t>Autre Nom: </a:t>
            </a:r>
            <a:r>
              <a:rPr lang="fr-CA" dirty="0" err="1" smtClean="0"/>
              <a:t>Chlamydies</a:t>
            </a:r>
            <a:endParaRPr lang="fr-CA" dirty="0" smtClean="0"/>
          </a:p>
          <a:p>
            <a:r>
              <a:rPr lang="fr-CA" dirty="0" smtClean="0"/>
              <a:t>Nom scientifique: chlamydia </a:t>
            </a:r>
            <a:r>
              <a:rPr lang="fr-CA" dirty="0" err="1" smtClean="0"/>
              <a:t>trachomatis</a:t>
            </a:r>
            <a:endParaRPr lang="fr-CA" dirty="0" smtClean="0"/>
          </a:p>
          <a:p>
            <a:r>
              <a:rPr lang="fr-CA" dirty="0" smtClean="0"/>
              <a:t>Type d’organisme: Bactéries</a:t>
            </a:r>
          </a:p>
          <a:p>
            <a:r>
              <a:rPr lang="fr-CA" dirty="0" smtClean="0"/>
              <a:t>Photo:</a:t>
            </a:r>
          </a:p>
          <a:p>
            <a:endParaRPr lang="fr-CA" dirty="0" smtClean="0"/>
          </a:p>
          <a:p>
            <a:r>
              <a:rPr lang="fr-CA" dirty="0" smtClean="0"/>
              <a:t>Symptômes: D</a:t>
            </a:r>
            <a:r>
              <a:rPr lang="fr-CA" dirty="0" smtClean="0"/>
              <a:t>es douleurs en urinant</a:t>
            </a:r>
            <a:endParaRPr lang="fr-CA" dirty="0" smtClean="0"/>
          </a:p>
          <a:p>
            <a:r>
              <a:rPr lang="fr-CA" dirty="0" smtClean="0"/>
              <a:t>Traitements: </a:t>
            </a:r>
            <a:r>
              <a:rPr lang="fr-CA" dirty="0" smtClean="0"/>
              <a:t>La chlamydia se traite à l’aide d’antibiotiques</a:t>
            </a:r>
            <a:endParaRPr lang="fr-CA" dirty="0" smtClean="0"/>
          </a:p>
          <a:p>
            <a:endParaRPr lang="fr-CA" dirty="0"/>
          </a:p>
        </p:txBody>
      </p:sp>
      <p:pic>
        <p:nvPicPr>
          <p:cNvPr id="1026" name="Picture 2" descr="Résultats de recherche d'images pour « chlamydia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2924944"/>
            <a:ext cx="1532662" cy="12863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G</a:t>
            </a:r>
            <a:r>
              <a:rPr lang="fr-CA" dirty="0" smtClean="0"/>
              <a:t>onorrhée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fr-CA" dirty="0" smtClean="0"/>
              <a:t>Autre Nom: gonorrhée</a:t>
            </a:r>
          </a:p>
          <a:p>
            <a:r>
              <a:rPr lang="fr-CA" dirty="0" smtClean="0"/>
              <a:t>Nom scientifique: Blennorragie</a:t>
            </a:r>
          </a:p>
          <a:p>
            <a:r>
              <a:rPr lang="fr-CA" dirty="0" smtClean="0"/>
              <a:t>Type d’organisme Bactéries</a:t>
            </a:r>
          </a:p>
          <a:p>
            <a:r>
              <a:rPr lang="fr-CA" dirty="0" smtClean="0"/>
              <a:t>Photo:</a:t>
            </a:r>
          </a:p>
          <a:p>
            <a:endParaRPr lang="fr-CA" dirty="0" smtClean="0"/>
          </a:p>
          <a:p>
            <a:endParaRPr lang="fr-CA" dirty="0" smtClean="0"/>
          </a:p>
          <a:p>
            <a:r>
              <a:rPr lang="fr-CA" dirty="0" smtClean="0"/>
              <a:t>Symptômes: Des douleurs en urinant</a:t>
            </a:r>
          </a:p>
          <a:p>
            <a:r>
              <a:rPr lang="fr-CA" dirty="0" smtClean="0"/>
              <a:t>Traitements:: La gonorrhée se traite à l’aide d’antibiotiques</a:t>
            </a:r>
          </a:p>
          <a:p>
            <a:endParaRPr lang="fr-CA" dirty="0" smtClean="0"/>
          </a:p>
          <a:p>
            <a:endParaRPr lang="fr-CA" dirty="0"/>
          </a:p>
        </p:txBody>
      </p:sp>
      <p:pic>
        <p:nvPicPr>
          <p:cNvPr id="13314" name="Picture 2" descr="Résultats de recherche d'images pour « gonorrhé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3212976"/>
            <a:ext cx="2059732" cy="15447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Syphilis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CA" dirty="0" smtClean="0"/>
              <a:t>Autre Nom: Syphilis</a:t>
            </a:r>
          </a:p>
          <a:p>
            <a:r>
              <a:rPr lang="fr-CA" dirty="0" smtClean="0"/>
              <a:t>Nom scientifique: Vérole</a:t>
            </a:r>
          </a:p>
          <a:p>
            <a:r>
              <a:rPr lang="fr-CA" dirty="0" smtClean="0"/>
              <a:t>Type d’organisme: Bactérie </a:t>
            </a:r>
          </a:p>
          <a:p>
            <a:r>
              <a:rPr lang="fr-CA" dirty="0" smtClean="0"/>
              <a:t>Photo:</a:t>
            </a:r>
          </a:p>
          <a:p>
            <a:endParaRPr lang="fr-CA" dirty="0" smtClean="0"/>
          </a:p>
          <a:p>
            <a:r>
              <a:rPr lang="fr-CA" dirty="0" smtClean="0"/>
              <a:t>Symptômes:</a:t>
            </a:r>
            <a:r>
              <a:rPr lang="fr-CA" dirty="0" smtClean="0"/>
              <a:t> des symptômes similaires à ceux de la grippe tels que la fièvre, la toux, des maux de tête, des douleurs et des courbatures, de la fatigue, des nausées et des vomissements.</a:t>
            </a:r>
            <a:endParaRPr lang="fr-CA" dirty="0" smtClean="0"/>
          </a:p>
          <a:p>
            <a:r>
              <a:rPr lang="fr-CA" dirty="0" smtClean="0"/>
              <a:t>Traitements:</a:t>
            </a:r>
            <a:r>
              <a:rPr lang="fr-CA" dirty="0" smtClean="0"/>
              <a:t> La syphilis se traite à l’aide d’antibiotiques</a:t>
            </a:r>
            <a:endParaRPr lang="fr-CA" dirty="0" smtClean="0"/>
          </a:p>
          <a:p>
            <a:endParaRPr lang="fr-CA" dirty="0" smtClean="0"/>
          </a:p>
          <a:p>
            <a:endParaRPr lang="fr-CA" dirty="0"/>
          </a:p>
        </p:txBody>
      </p:sp>
      <p:pic>
        <p:nvPicPr>
          <p:cNvPr id="12290" name="Picture 2" descr="Résultats de recherche d'images pour « Syphilis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2924944"/>
            <a:ext cx="1008112" cy="10081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Sida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fr-CA" dirty="0" smtClean="0"/>
              <a:t>Autre Nom: </a:t>
            </a:r>
            <a:r>
              <a:rPr lang="fr-FR" b="1" dirty="0" smtClean="0"/>
              <a:t>Syndrome d'immunodéficience acquise</a:t>
            </a:r>
            <a:endParaRPr lang="fr-CA" dirty="0" smtClean="0"/>
          </a:p>
          <a:p>
            <a:r>
              <a:rPr lang="fr-CA" dirty="0" smtClean="0"/>
              <a:t>Nom scientifique: VIH</a:t>
            </a:r>
          </a:p>
          <a:p>
            <a:r>
              <a:rPr lang="fr-CA" dirty="0" smtClean="0"/>
              <a:t>Type d’organisme: Virus</a:t>
            </a:r>
          </a:p>
          <a:p>
            <a:r>
              <a:rPr lang="fr-CA" dirty="0" smtClean="0"/>
              <a:t>Photo:</a:t>
            </a:r>
          </a:p>
          <a:p>
            <a:endParaRPr lang="fr-CA" dirty="0" smtClean="0"/>
          </a:p>
          <a:p>
            <a:endParaRPr lang="fr-CA" dirty="0" smtClean="0"/>
          </a:p>
          <a:p>
            <a:endParaRPr lang="fr-CA" dirty="0"/>
          </a:p>
          <a:p>
            <a:r>
              <a:rPr lang="fr-CA" dirty="0" smtClean="0"/>
              <a:t>Symptômes:</a:t>
            </a:r>
            <a:r>
              <a:rPr lang="fr-CA" dirty="0" smtClean="0"/>
              <a:t> Des maux de tête ou de gorge,</a:t>
            </a:r>
            <a:endParaRPr lang="fr-CA" dirty="0" smtClean="0"/>
          </a:p>
          <a:p>
            <a:r>
              <a:rPr lang="fr-CA" dirty="0" smtClean="0"/>
              <a:t>Traitements:</a:t>
            </a:r>
            <a:r>
              <a:rPr lang="fr-CA" dirty="0" smtClean="0"/>
              <a:t> Il n’y a aucun traitement pour guérir l’infection par le VIH ou le sida</a:t>
            </a:r>
            <a:endParaRPr lang="fr-CA" dirty="0" smtClean="0"/>
          </a:p>
          <a:p>
            <a:endParaRPr lang="fr-CA" dirty="0" smtClean="0"/>
          </a:p>
          <a:p>
            <a:endParaRPr lang="fr-CA" dirty="0"/>
          </a:p>
        </p:txBody>
      </p:sp>
      <p:pic>
        <p:nvPicPr>
          <p:cNvPr id="11266" name="Picture 2" descr="Résultats de recherche d'images pour « sida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3068960"/>
            <a:ext cx="2448272" cy="18362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Hépatite B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92500" lnSpcReduction="20000"/>
          </a:bodyPr>
          <a:lstStyle/>
          <a:p>
            <a:r>
              <a:rPr lang="fr-CA" dirty="0" smtClean="0"/>
              <a:t>Autre Nom: hépatite</a:t>
            </a:r>
          </a:p>
          <a:p>
            <a:r>
              <a:rPr lang="fr-CA" dirty="0" smtClean="0"/>
              <a:t>Nom scientifique: </a:t>
            </a:r>
            <a:r>
              <a:rPr lang="fr-CA" dirty="0" err="1"/>
              <a:t>Hepatitis</a:t>
            </a:r>
            <a:r>
              <a:rPr lang="fr-CA" dirty="0"/>
              <a:t> B virus</a:t>
            </a:r>
            <a:endParaRPr lang="fr-CA" dirty="0" smtClean="0"/>
          </a:p>
          <a:p>
            <a:r>
              <a:rPr lang="fr-CA" dirty="0" smtClean="0"/>
              <a:t>Type d’organisme: Virus</a:t>
            </a:r>
          </a:p>
          <a:p>
            <a:r>
              <a:rPr lang="fr-CA" dirty="0" smtClean="0"/>
              <a:t>Photo: </a:t>
            </a:r>
          </a:p>
          <a:p>
            <a:endParaRPr lang="fr-CA" dirty="0" smtClean="0"/>
          </a:p>
          <a:p>
            <a:endParaRPr lang="fr-CA" dirty="0" smtClean="0"/>
          </a:p>
          <a:p>
            <a:r>
              <a:rPr lang="fr-CA" dirty="0" smtClean="0"/>
              <a:t>Symptômes:</a:t>
            </a:r>
            <a:r>
              <a:rPr lang="fr-CA" dirty="0" smtClean="0"/>
              <a:t> Des nausées avec ou sans vomissements etc.</a:t>
            </a:r>
          </a:p>
          <a:p>
            <a:endParaRPr lang="fr-CA" dirty="0" smtClean="0"/>
          </a:p>
          <a:p>
            <a:r>
              <a:rPr lang="fr-CA" dirty="0" smtClean="0"/>
              <a:t>Traitements:</a:t>
            </a:r>
            <a:r>
              <a:rPr lang="fr-CA" dirty="0" smtClean="0"/>
              <a:t> Des traitements peuvent limiter la gravité de l’infection et, parfois, permettre la guérison</a:t>
            </a:r>
            <a:endParaRPr lang="fr-CA" dirty="0" smtClean="0"/>
          </a:p>
        </p:txBody>
      </p:sp>
      <p:pic>
        <p:nvPicPr>
          <p:cNvPr id="10242" name="Picture 2" descr="Résultats de recherche d'images pour « hépatite b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2708920"/>
            <a:ext cx="1632182" cy="12241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Vaginite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92500" lnSpcReduction="20000"/>
          </a:bodyPr>
          <a:lstStyle/>
          <a:p>
            <a:r>
              <a:rPr lang="fr-CA" dirty="0" smtClean="0"/>
              <a:t>Autre Nom: </a:t>
            </a:r>
            <a:r>
              <a:rPr lang="fr-CA" dirty="0" err="1" smtClean="0"/>
              <a:t>vaginalis</a:t>
            </a:r>
            <a:endParaRPr lang="fr-CA" dirty="0" smtClean="0"/>
          </a:p>
          <a:p>
            <a:r>
              <a:rPr lang="fr-CA" dirty="0" smtClean="0"/>
              <a:t>Nom scientifique: </a:t>
            </a:r>
            <a:r>
              <a:rPr lang="fr-FR" b="1" i="1" dirty="0" smtClean="0"/>
              <a:t>Trichomonas </a:t>
            </a:r>
            <a:r>
              <a:rPr lang="fr-FR" b="1" i="1" dirty="0" err="1" smtClean="0"/>
              <a:t>vaginalis</a:t>
            </a:r>
            <a:endParaRPr lang="fr-CA" dirty="0" smtClean="0"/>
          </a:p>
          <a:p>
            <a:r>
              <a:rPr lang="fr-CA" dirty="0" smtClean="0"/>
              <a:t>Type d’organisme: Virus</a:t>
            </a:r>
          </a:p>
          <a:p>
            <a:r>
              <a:rPr lang="fr-CA" dirty="0" smtClean="0"/>
              <a:t>Photo:</a:t>
            </a:r>
          </a:p>
          <a:p>
            <a:endParaRPr lang="fr-CA" dirty="0" smtClean="0"/>
          </a:p>
          <a:p>
            <a:endParaRPr lang="fr-CA" dirty="0" smtClean="0"/>
          </a:p>
          <a:p>
            <a:r>
              <a:rPr lang="fr-CA" dirty="0" smtClean="0"/>
              <a:t>Symptômes: </a:t>
            </a:r>
            <a:r>
              <a:rPr lang="fr-CA" dirty="0"/>
              <a:t>D</a:t>
            </a:r>
            <a:r>
              <a:rPr lang="fr-CA" dirty="0" smtClean="0"/>
              <a:t>e l’irritation, des rougeurs et des démangeaisons à la région vulvaire et vaginale</a:t>
            </a:r>
            <a:endParaRPr lang="fr-CA" dirty="0" smtClean="0"/>
          </a:p>
          <a:p>
            <a:r>
              <a:rPr lang="fr-CA" dirty="0" smtClean="0"/>
              <a:t>Traitements: </a:t>
            </a:r>
            <a:r>
              <a:rPr lang="fr-CA" dirty="0"/>
              <a:t> </a:t>
            </a:r>
            <a:r>
              <a:rPr lang="fr-CA" dirty="0" smtClean="0"/>
              <a:t>L’infection vaginale se traite à l’aide de crème, de médicaments ou d’antibiotique, selon le type d’infection.</a:t>
            </a:r>
          </a:p>
          <a:p>
            <a:endParaRPr lang="fr-CA" dirty="0" smtClean="0"/>
          </a:p>
          <a:p>
            <a:endParaRPr lang="fr-CA" dirty="0" smtClean="0"/>
          </a:p>
          <a:p>
            <a:endParaRPr lang="fr-CA" dirty="0"/>
          </a:p>
        </p:txBody>
      </p:sp>
      <p:pic>
        <p:nvPicPr>
          <p:cNvPr id="9218" name="Picture 2" descr="Résultats de recherche d'images pour « Vaginite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720" y="2636912"/>
            <a:ext cx="1656184" cy="12421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Condylomes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92500"/>
          </a:bodyPr>
          <a:lstStyle/>
          <a:p>
            <a:r>
              <a:rPr lang="fr-CA" dirty="0" smtClean="0"/>
              <a:t>Autre Nom: </a:t>
            </a:r>
            <a:r>
              <a:rPr lang="fr-FR" b="1" dirty="0" smtClean="0"/>
              <a:t>Verrue génitale</a:t>
            </a:r>
            <a:endParaRPr lang="fr-CA" dirty="0" smtClean="0"/>
          </a:p>
          <a:p>
            <a:r>
              <a:rPr lang="fr-CA" dirty="0" smtClean="0"/>
              <a:t>Nom scientifique: </a:t>
            </a:r>
            <a:r>
              <a:rPr lang="fr-FR" b="1" dirty="0" err="1" smtClean="0"/>
              <a:t>condylomata</a:t>
            </a:r>
            <a:r>
              <a:rPr lang="fr-FR" b="1" dirty="0" smtClean="0"/>
              <a:t> </a:t>
            </a:r>
            <a:r>
              <a:rPr lang="fr-FR" b="1" dirty="0" err="1" smtClean="0"/>
              <a:t>acuminata</a:t>
            </a:r>
            <a:endParaRPr lang="fr-CA" dirty="0" smtClean="0"/>
          </a:p>
          <a:p>
            <a:r>
              <a:rPr lang="fr-CA" dirty="0" smtClean="0"/>
              <a:t>Type d’organisme: Virus</a:t>
            </a:r>
          </a:p>
          <a:p>
            <a:r>
              <a:rPr lang="fr-CA" dirty="0" smtClean="0"/>
              <a:t>Photo:</a:t>
            </a:r>
          </a:p>
          <a:p>
            <a:endParaRPr lang="fr-CA" dirty="0" smtClean="0"/>
          </a:p>
          <a:p>
            <a:r>
              <a:rPr lang="fr-CA" dirty="0" smtClean="0"/>
              <a:t>Symptômes: </a:t>
            </a:r>
            <a:r>
              <a:rPr lang="fr-CA" dirty="0" smtClean="0"/>
              <a:t>Des </a:t>
            </a:r>
            <a:r>
              <a:rPr lang="fr-CA" b="1" dirty="0" smtClean="0"/>
              <a:t>verrues</a:t>
            </a:r>
            <a:r>
              <a:rPr lang="fr-CA" dirty="0" smtClean="0"/>
              <a:t> sur le gland, le frein, le prépuce, l’orifice urinaire et autour de l’anus.</a:t>
            </a:r>
            <a:endParaRPr lang="fr-CA" dirty="0" smtClean="0"/>
          </a:p>
          <a:p>
            <a:r>
              <a:rPr lang="fr-CA" dirty="0" smtClean="0"/>
              <a:t>Traitements: </a:t>
            </a:r>
            <a:r>
              <a:rPr lang="fr-CA" dirty="0" smtClean="0"/>
              <a:t>La disparition des condylomes ne veut cependant pas dire que l’infection est guérie</a:t>
            </a:r>
            <a:endParaRPr lang="fr-CA" dirty="0" smtClean="0"/>
          </a:p>
          <a:p>
            <a:endParaRPr lang="fr-CA" dirty="0" smtClean="0"/>
          </a:p>
          <a:p>
            <a:endParaRPr lang="fr-CA" dirty="0"/>
          </a:p>
        </p:txBody>
      </p:sp>
      <p:pic>
        <p:nvPicPr>
          <p:cNvPr id="8194" name="Picture 2" descr="Résultats de recherche d'images pour « Condylomes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2852936"/>
            <a:ext cx="2178100" cy="11542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416</Words>
  <Application>Microsoft Office PowerPoint</Application>
  <PresentationFormat>Affichage à l'écran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Projet B  Fait par Émile Dion  I nfection T ransmition pour la S exe ou par le  Sang</vt:lpstr>
      <vt:lpstr>I nfection</vt:lpstr>
      <vt:lpstr>Chlamydia</vt:lpstr>
      <vt:lpstr>Gonorrhée</vt:lpstr>
      <vt:lpstr>Syphilis</vt:lpstr>
      <vt:lpstr>Sida</vt:lpstr>
      <vt:lpstr>Hépatite B</vt:lpstr>
      <vt:lpstr>Vaginite</vt:lpstr>
      <vt:lpstr>Condylomes</vt:lpstr>
      <vt:lpstr>Herpès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B  Fait par Émile Dion  I nfection T ransmition pour la</dc:title>
  <dc:creator>CSBE</dc:creator>
  <cp:lastModifiedBy>CSBE</cp:lastModifiedBy>
  <cp:revision>7</cp:revision>
  <dcterms:created xsi:type="dcterms:W3CDTF">2018-05-10T17:39:35Z</dcterms:created>
  <dcterms:modified xsi:type="dcterms:W3CDTF">2018-05-10T18:39:25Z</dcterms:modified>
</cp:coreProperties>
</file>